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25924-F7CA-B49E-38ED-CB7F67F0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B50BE9-3162-56E6-AD87-9E48FDBA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E0EFF-F4CE-4299-A56A-0C5D10FF16B3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968306A-2E34-6B5D-0321-362AC4B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61243F-2664-EA31-D6F3-783567BC8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AA4C9-6D64-42D2-AFEF-F60C9919C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96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E5E801-D4FE-76E7-F8A4-8C6099687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379BFB-BD73-35F7-4A8C-BE9230D57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AE20C7-7C01-869F-D008-A003CF425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0EFF-F4CE-4299-A56A-0C5D10FF16B3}" type="datetimeFigureOut">
              <a:rPr lang="nl-NL" smtClean="0"/>
              <a:t>28-4-2025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7C4ADB-E9F3-27F4-8C8B-1DDCBC568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6EB8EC-58AE-46B8-0B46-AF0F37284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A4C9-6D64-42D2-AFEF-F60C9919C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414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21816F9-FB3E-E685-68D1-71A465F7E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484B4D-AF8A-E225-CB1B-ED48763FC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11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313F28-EC01-B867-63F3-DF935BC0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898EA4-94AC-BB0A-CFC7-FF29478E91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2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EB78719-C2F9-62D0-258F-93B33CC4B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BABDB49-DC43-36F2-02D1-E98C1BB902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4B6C23-8004-4FB4-BA88-789F561BB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860210-CD9D-EE4E-A027-2E0FA124A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8ED24D7-544B-8240-37D6-2C66E5069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C3F7862-6FFD-54C8-1AC8-2A19300C81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59671F-DD36-F55A-9BD4-6AA12BB4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D55B170-C5F2-D570-8705-FDBA24F1D7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7B67B69-6516-1322-2CFA-F2E44149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33F1E4A-C1D6-882D-6C83-02EF29D86D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68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FA12ECA-FDCC-0E58-8CE1-B6724F41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41C597A-F6FD-308B-92F1-235EB025CF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5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254A2CA-72A3-6559-1C47-458502F7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9E7B8F-0FE8-778B-E65E-C7E90EED62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3C68D76-B566-0B3A-5842-2FEDCAE4D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7655440-7C26-765A-EA3E-C1302FBCF0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4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1119E96-5C4C-82E8-202E-4076F88E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A4A60F0-9130-858A-70DE-F695B0887F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6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6D2A42-A15A-FB78-24A5-BB42F1F6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E15182A-0177-8D4F-4A49-3221A0A17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32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274AC59-00BF-B298-E715-3CCD8DBA7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C3A86C6-472C-1C90-800B-EDC566D7B9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8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CA679B-9D1F-4ADA-F803-88ABF5C13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ABADDA1-1B26-35CA-A271-346FAE2C37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30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5CE5EB1-A858-0BDE-2811-15503DE1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B74C8D-3745-4579-44E9-FDD1BD397A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06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7906A74-66CC-49E8-B9E9-C6B798082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A045E5-B86B-9F16-A71C-5EA0775EB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7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428FB79-C768-8E69-8B40-C9F183FA0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01264C-102F-047A-301A-1997F2254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A047BD-E0F6-7725-E352-BB968669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046138A-DAEC-8544-7B02-6D17D57FE3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1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E9CEDB2-7F59-39BD-DAC5-D09C7A17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7202BA-9BCD-4B6E-B4BC-8D2FA4973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4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645EC89-4096-7DD2-F2A0-F2807272E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8DC15D-D057-5568-2DBF-F4C1EDB1F4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2D265B7-64AF-5F1D-89DA-067B5AE5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FC194E-1545-1475-51DF-986F97C39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A351BB8-469D-A6CC-F45B-730A3C955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FD7532A-0D84-CB1E-C8C6-B2952DDCA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61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3A8E2E7-4CF4-A1BE-8E83-D6E5A18B7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9C0E96F-354A-F9F1-BD91-E3A3414B8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3F7B00B-F2CE-EFDE-C8BF-E480129D6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38B00C-7E50-E7A0-82DE-52F6C8E746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124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Phillip de Graaff</dc:creator>
  <cp:lastModifiedBy>Phillip de Graaff</cp:lastModifiedBy>
  <cp:revision>2</cp:revision>
  <dcterms:created xsi:type="dcterms:W3CDTF">2024-05-21T13:47:19Z</dcterms:created>
  <dcterms:modified xsi:type="dcterms:W3CDTF">2025-04-28T13:44:25Z</dcterms:modified>
</cp:coreProperties>
</file>